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0.31441048034934499</c:v>
                </c:pt>
                <c:pt idx="1">
                  <c:v>0.68558951965065507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6.7304150708524428</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0.261445952844503</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0.47341680833909106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0.13198506665188248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1.3779052979785416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0.13198506665188248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0.47341680833909017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0.25854264772872959</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7.0041668823487004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0.55774935864027597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0.19607026315898857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2.0469456222300817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0.19607026315898946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0.70328379224718596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2.102951172964751E-2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6.4566632593561843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6.3224483783837124</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2.9166501886159324E-2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0.10400196747798063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1.0857657280734232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0.10400196747798152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1.9349348573812541E-2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6.7605042738117991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0.16704733832545227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0.11177575777714388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1.1669229916208597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0.11177575777714477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3.4599724233729034E-2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6.2798329798953167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0.27435831313967274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8.8309884422005602E-2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0.92194261590138282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8.830988442200649E-2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8.5524451778440813E-2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7.1167908697600968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3.6463645137771117E-2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1.179345056372556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0.11296562695510115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6.0798295022519433E-2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7.0526756097671157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8.9914703301011034E-2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8.9740577473688354E-2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0.93687884759563467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8.9740577473688354E-2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0.32189018685088033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3.9606397588869413E-3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4.4024381586842249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6.101559965547934</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0.3110236220472441</c:v>
                </c:pt>
                <c:pt idx="1">
                  <c:v>0.21653543307086612</c:v>
                </c:pt>
                <c:pt idx="2">
                  <c:v>0.27952755905511811</c:v>
                </c:pt>
                <c:pt idx="3">
                  <c:v>0.19291338582677159</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9.8672151964433574E-2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0.58270949220286727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0.16245504978351555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1.6960075822099183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0.16245504978351466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0.10441009335886786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6.052741906711038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0.56716434461394361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0.16335995010246851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1.7054546126600822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0.16335995010246851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0.18968825430542058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6.1503780243848301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6.4447770437811824</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0.27246425596872825</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8.7100953077509757E-2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0.90932154484590466</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8.7100953077508869E-2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0.31242212664866464</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4.7628509538562014E-2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5.2964375601804541</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0.14835628145157376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0.11064160509108323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1.1550825991091624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0.11064160509108234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0.31650910572620017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6.3502248694104031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0.25838095326388189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0.10045274526621029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1.0487123536776686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0.1004527452662094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0.25293645477628601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6.9178326051903989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6.131234883277159E-2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9.8152445280114797E-2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1.0246975494412141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9.8152445280114797E-2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9.3154537250532243E-2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7.2146131403434728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7.0191139368689139</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0.1405900543853873</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0.15433176596336029</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1.6112016560796549</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0.1543317659633594</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7.5248795430495008E-2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5.4948783752980983</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3.324828827758175E-2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0.12737146470153515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1.3297399507054664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0.12737146470153515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0.45686829443757926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7.1778659224783325E-2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6.1079723664276377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0.41338582677165364</c:v>
                </c:pt>
                <c:pt idx="1">
                  <c:v>0.58267716535433067</c:v>
                </c:pt>
                <c:pt idx="2">
                  <c:v>3.937007874015748E-3</c:v>
                </c:pt>
                <c:pt idx="3">
                  <c:v>0</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8.1488901581750817E-2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0.10188154191418963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1.0636287871873567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0.10188154191418963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0.31216858865249453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7.4600855543887521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8.874684264532906E-2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1.0730259024696842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0.10278166102157016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0.36866720721490509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0.12445946682709241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7.6455725371755294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0.27788204161396557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0.12531415853948502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1.3082619673838423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0.12531415853948502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3.9898945924988993E-2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8.3870608510545477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8.4269369205548177</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0.26327259135633874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9.3874005061668875E-2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0.98003124291404387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9.3874005061667987E-2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8.9113298140340191E-2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8.4269369205548177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4.5157375396504857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0.33403655603689097</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0.17545057085791216</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1.8316789713499517</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0.1754505708579126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0.62932308467822118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0.14496465233140743</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3.4594720089026172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9.3208842887346322E-2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0.15948497588656618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1.6650004337361448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0.15948497588656529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0.37077185514569155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5.5720030703983534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6.7282642634428287</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0.50496087118721977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0.14914221845225928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1.5570235191809072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0.14914221845225928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0.53495774059430445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0.28202397470895058</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6.0651451775503578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0.78346456692913391</c:v>
                </c:pt>
                <c:pt idx="1">
                  <c:v>3.937007874015748E-2</c:v>
                </c:pt>
                <c:pt idx="2">
                  <c:v>9.055118110236221E-2</c:v>
                </c:pt>
                <c:pt idx="3">
                  <c:v>4.3307086614173235E-2</c:v>
                </c:pt>
                <c:pt idx="4">
                  <c:v>0</c:v>
                </c:pt>
                <c:pt idx="5">
                  <c:v>4.3307086614173235E-2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0.15673837900215393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0.13281192207904979</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1.3865375508739417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0.13281192207904802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0.24550218391489054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7.3913833493352996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3.4320860018677681</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2.6410555831479776E-3</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1.123970505432156</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0.10766147883446386</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0.38617060993204211</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0.50028467862372672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1.870636560281157</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6.4250174409526961E-2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0.11262918997617599</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1.1758327022293471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0.11262918997617577</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0.40398927694580511</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0.17196692549439119</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2.422184295707781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0.1210241828512999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0.12133796416712594</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1.2667510644427011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0.12133796416712617</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0.31511233655214665</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2.6221418958899512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0.28373674283624606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0.10171710230680109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1.0619120611064061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0.10171710230680109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0.3648487450068636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0.19097259842194436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4.3662637266710052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1.0710854826367022E-2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0.1454175362261978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1.5181383672256992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0.1454175362261978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0.43225463255016372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3.8775203387934098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0.13391247957545094</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0.13319148729289676</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1.3905001576472387</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0.13319148729289765</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0.19270918509104717</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5.4337691938633013</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4.6244085733340237</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0.53933727381444818</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0.15425816136748782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1.6104332345818317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0.15425816136748782</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0.38922674244301447</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5.1215668069571203</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0.34959349593495942</c:v>
                </c:pt>
                <c:pt idx="1">
                  <c:v>1.6260162601626021E-2</c:v>
                </c:pt>
                <c:pt idx="2">
                  <c:v>0.44715447154471538</c:v>
                </c:pt>
                <c:pt idx="3">
                  <c:v>1.2195121951219509E-2</c:v>
                </c:pt>
                <c:pt idx="4">
                  <c:v>0</c:v>
                </c:pt>
                <c:pt idx="5">
                  <c:v>5.6910569105691054E-2</c:v>
                </c:pt>
                <c:pt idx="6">
                  <c:v>1.2195121951219509E-2</c:v>
                </c:pt>
                <c:pt idx="7">
                  <c:v>5.6910569105691054E-2</c:v>
                </c:pt>
                <c:pt idx="8">
                  <c:v>4.878048780487805E-2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6.0363586772889111E-2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0.1182731380050237</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1.2347547158157615</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0.11827313800502459</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0.37247043940796765</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4.127250339710927</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8.1982037524978679</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0.17920972815006397</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0.24272632665386151</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6.7670285121416818E-2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0.70646813878156411</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6.767028512141593E-2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0.13862309332640876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8.2054149314372289</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2.1813237528657048E-2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0.29858024031460939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8.3241938656797743E-2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0.86903398391069864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8.3241938656797743E-2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0.1532498496274588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8.190992573558507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6.9039293474936798</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0.15629062534065419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0.10242402285762786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1.0692922109744369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0.10242402285762786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0.32141406406795969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6.9039293474936798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3.8426818435505909</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0.13364585889287306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1.747562928926552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0.16739336875408606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0.32718989668777532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3.8426818435505909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6.274869638591368</c:v>
                </c:pt>
                <c:pt idx="1">
                  <c:v>6.4566632593561843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6.5709005326514403</c:v>
                </c:pt>
                <c:pt idx="1">
                  <c:v>7.0041668823487004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34</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6.8653664934401144</c:v>
                </c:pt>
                <c:pt idx="1">
                  <c:v>7.0526756097671157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6.0490812143781669</c:v>
                </c:pt>
                <c:pt idx="1">
                  <c:v>6.2798329798953167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6.56080484858182</c:v>
                </c:pt>
                <c:pt idx="1">
                  <c:v>6.7605042738117991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4.3945807743330452</c:v>
                </c:pt>
                <c:pt idx="1">
                  <c:v>4.4024381586842249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5.9132644390948519</c:v>
                </c:pt>
                <c:pt idx="1">
                  <c:v>6.1503780243848301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4.5966019151374722</c:v>
                </c:pt>
                <c:pt idx="1">
                  <c:v>6.052741906711038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6.1160772104419241</c:v>
                </c:pt>
                <c:pt idx="1">
                  <c:v>6.3502248694104031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5.1364010215338434</c:v>
                </c:pt>
                <c:pt idx="1">
                  <c:v>5.2964375601804541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7.5065690256537092</c:v>
                </c:pt>
                <c:pt idx="1">
                  <c:v>7.6455725371755294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6.6702900723184069</c:v>
                </c:pt>
                <c:pt idx="1">
                  <c:v>7.4600855543887521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28</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5.8542023311924032</c:v>
                </c:pt>
                <c:pt idx="1">
                  <c:v>6.1079723664276377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5.8430458622462602</c:v>
                </c:pt>
                <c:pt idx="1">
                  <c:v>5.4948783752980983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7.5875261814123052</c:v>
                </c:pt>
                <c:pt idx="1">
                  <c:v>8.3870608510545477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5.7057867605116259</c:v>
                </c:pt>
                <c:pt idx="1">
                  <c:v>5.5720030703983534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3.4848003456463088</c:v>
                </c:pt>
                <c:pt idx="1">
                  <c:v>3.4594720089026172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8.7225722567691779</c:v>
                </c:pt>
                <c:pt idx="1">
                  <c:v>7.3913833493352996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5.608493394024717</c:v>
                </c:pt>
                <c:pt idx="1">
                  <c:v>6.0651451775503578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4.3075079023278082</c:v>
                </c:pt>
                <c:pt idx="1">
                  <c:v>4.3662637266710052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1.6498456712607581</c:v>
                </c:pt>
                <c:pt idx="1">
                  <c:v>2.6221418958899512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2.38592425980932</c:v>
                </c:pt>
                <c:pt idx="1">
                  <c:v>2.422184295707781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3.4594720089026172</c:v>
                </c:pt>
                <c:pt idx="1">
                  <c:v>3.8775203387934098</c:v>
                </c:pt>
                <c:pt idx="2">
                  <c:v>7.3913833493352996</c:v>
                </c:pt>
                <c:pt idx="3">
                  <c:v>5.4337691938633013</c:v>
                </c:pt>
                <c:pt idx="4">
                  <c:v>4.127250339710927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4.269855114164316</c:v>
                </c:pt>
                <c:pt idx="1">
                  <c:v>4.5936550566706504</c:v>
                </c:pt>
                <c:pt idx="2">
                  <c:v>7.9377322621114672</c:v>
                </c:pt>
                <c:pt idx="3">
                  <c:v>5.8824670161889134</c:v>
                </c:pt>
                <c:pt idx="4">
                  <c:v>4.4765169467771369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1.415775101005728</c:v>
                </c:pt>
                <c:pt idx="1">
                  <c:v>1.870636560281157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4.0268393452204201</c:v>
                </c:pt>
                <c:pt idx="1">
                  <c:v>3.8775203387934098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5.595868150238152</c:v>
                </c:pt>
                <c:pt idx="1">
                  <c:v>5.4337691938633013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3.8979217860598649</c:v>
                </c:pt>
                <c:pt idx="1">
                  <c:v>4.127250339710927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5.5177356642936806</c:v>
                </c:pt>
                <c:pt idx="1">
                  <c:v>5.1215668069571203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8.1955505481089652</c:v>
                </c:pt>
                <c:pt idx="1">
                  <c:v>8.190992573558507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8.0133814836652313</c:v>
                </c:pt>
                <c:pt idx="1">
                  <c:v>8.2054149314372289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6.6846301008086009</c:v>
                </c:pt>
                <c:pt idx="1">
                  <c:v>6.9039293474936798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3.0354634542815231</c:v>
                </c:pt>
                <c:pt idx="1">
                  <c:v>3.8426818435505909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3.8426818435505909</c:v>
                </c:pt>
                <c:pt idx="1">
                  <c:v>2.6221418958899512</c:v>
                </c:pt>
                <c:pt idx="2">
                  <c:v>6.9178326051903989</c:v>
                </c:pt>
                <c:pt idx="3">
                  <c:v>6.2798329798953167</c:v>
                </c:pt>
                <c:pt idx="4">
                  <c:v>8.2054149314372289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2.8145299561714601</c:v>
                </c:pt>
                <c:pt idx="1">
                  <c:v>2.166042399085196</c:v>
                </c:pt>
                <c:pt idx="2">
                  <c:v>6.5537218457189699</c:v>
                </c:pt>
                <c:pt idx="3">
                  <c:v>5.9425341155467581</c:v>
                </c:pt>
                <c:pt idx="4">
                  <c:v>7.86946615640234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040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RWX | Berkshire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3313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RWX | Berkshire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27520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RWX | Berkshire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Berkshire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6607643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66675017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45900326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Overall, in the last 12 months, did you feel that you were treated with respect and dignity by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91926682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Has your NHS mental health team asked if you need support to access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Berkshire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Feedback</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Involvement in care: </a:t>
            </a:r>
            <a:r>
              <a:rPr lang="en-GB" sz="1200" b="0">
                <a:solidFill>
                  <a:prstClr val="black"/>
                </a:solidFill>
                <a:latin typeface="Arial"/>
              </a:rPr>
              <a:t>service users being given a choice on how their care and treatment was delivered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 </a:t>
            </a:r>
            <a:r>
              <a:rPr lang="en-GB" sz="1200" b="0">
                <a:solidFill>
                  <a:prstClr val="black"/>
                </a:solidFill>
                <a:latin typeface="Arial"/>
              </a:rPr>
              <a:t>staff delivered help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Respect, dignity and compassion: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treated with respect and dignity by NHS mental health services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support with physical health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 </a:t>
            </a:r>
            <a:r>
              <a:rPr lang="en-GB" sz="1200" b="0" noProof="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a:solidFill>
                  <a:prstClr val="black"/>
                </a:solidFill>
                <a:latin typeface="Arial"/>
              </a:rPr>
              <a:t>service users' family/someone close to them being involved in their care as much as they like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NHS mental health team asked if service users needed support to access their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9927353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9682684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641569621"/>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227425545"/>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83145471"/>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1981409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0960684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53685899"/>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493033402"/>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916165694"/>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28842362"/>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857639451"/>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2599629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1989121446"/>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1016762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958319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15007547"/>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816045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93258774"/>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128489968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560033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817561910"/>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278387356"/>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838010797"/>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6772724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2880793427"/>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905148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288066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2019638218"/>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037244945"/>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79625539"/>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918783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86426654"/>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73892842"/>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43482649"/>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6872014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77416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140060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96270249"/>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7915095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750346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757624658"/>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575548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16959339"/>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7982548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682141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985547291"/>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5588001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596179292"/>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0553066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508747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645402128"/>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297042932"/>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792037400"/>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931322772"/>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4199539455"/>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511769263"/>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87027309"/>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3471433339"/>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7625128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408622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568785599"/>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7303656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324082670"/>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1128949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934984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936724805"/>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706743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690761577"/>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7962015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495707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3981829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04524468"/>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1652091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296203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367964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6260537"/>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935612653"/>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7845342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76122148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2596461837"/>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33736411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5082823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168814117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295695786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4628358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12393985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160915436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206369551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34859268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19516793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339709897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31323424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32521975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6871550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168415447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9827045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16038354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40497045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350381293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6507374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18311567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31630547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191556107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70550501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17080949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14794962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38398983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34470230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92485692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33485870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2373162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5001211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213097692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31800927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3909168122"/>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3252605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26445610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072257515"/>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13507610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19304827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49912129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1781604303"/>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5170665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12177950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129766385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3488756693"/>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19768316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28282593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90730792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3558954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17552689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8973515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31544734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279527195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41043105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24878660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3421651991"/>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41202960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3683664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207221441"/>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637192703"/>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440825097"/>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58224623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27141763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63882600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50866602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24273</TotalTime>
  <Words>9079</Words>
  <Application>Microsoft Office PowerPoint</Application>
  <PresentationFormat>Widescreen</PresentationFormat>
  <Paragraphs>1075</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Berkshire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